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857496"/>
            <a:ext cx="6286544" cy="12926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Инструменты для обработки древесины</a:t>
            </a:r>
            <a:br>
              <a:rPr lang="ru-RU" dirty="0" smtClean="0"/>
            </a:br>
            <a:r>
              <a:rPr lang="ru-RU" sz="1800" dirty="0" smtClean="0"/>
              <a:t>Учитель технологии: </a:t>
            </a:r>
            <a:r>
              <a:rPr lang="ru-RU" sz="1800" dirty="0" err="1" smtClean="0"/>
              <a:t>Халирахманова</a:t>
            </a:r>
            <a:r>
              <a:rPr lang="ru-RU" sz="1800" dirty="0" smtClean="0"/>
              <a:t> Г.Ф</a:t>
            </a:r>
            <a:endParaRPr lang="ru-RU" dirty="0"/>
          </a:p>
        </p:txBody>
      </p:sp>
      <p:pic>
        <p:nvPicPr>
          <p:cNvPr id="14340" name="Picture 4" descr="http://freemarket.ua/images_message/2049/78547/305090/1557313.jpg"/>
          <p:cNvPicPr>
            <a:picLocks noChangeAspect="1" noChangeArrowheads="1"/>
          </p:cNvPicPr>
          <p:nvPr/>
        </p:nvPicPr>
        <p:blipFill>
          <a:blip r:embed="rId2"/>
          <a:srcRect t="7575" b="53031"/>
          <a:stretch>
            <a:fillRect/>
          </a:stretch>
        </p:blipFill>
        <p:spPr bwMode="auto">
          <a:xfrm>
            <a:off x="1857356" y="428604"/>
            <a:ext cx="677012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freemarket.ua/images_message/2049/78547/305090/1557313.jpg"/>
          <p:cNvPicPr>
            <a:picLocks noChangeAspect="1" noChangeArrowheads="1"/>
          </p:cNvPicPr>
          <p:nvPr/>
        </p:nvPicPr>
        <p:blipFill>
          <a:blip r:embed="rId2"/>
          <a:srcRect t="7575" b="53031"/>
          <a:stretch>
            <a:fillRect/>
          </a:stretch>
        </p:blipFill>
        <p:spPr bwMode="auto">
          <a:xfrm flipV="1">
            <a:off x="2000232" y="4714884"/>
            <a:ext cx="677012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сверления</a:t>
            </a:r>
            <a:endParaRPr lang="ru-RU" dirty="0"/>
          </a:p>
        </p:txBody>
      </p:sp>
      <p:pic>
        <p:nvPicPr>
          <p:cNvPr id="22530" name="Picture 2" descr="http://www.masser.ru/datas/userimages/659236f2e49ad257bd3afa9f92a099e3/main_haglof_bor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929354" cy="24112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Бурав</a:t>
            </a:r>
            <a:endParaRPr lang="ru-RU" dirty="0"/>
          </a:p>
        </p:txBody>
      </p:sp>
      <p:pic>
        <p:nvPicPr>
          <p:cNvPr id="6" name="Picture 4" descr="http://perm.vseinstrumenti.ru/images/goods/ruchnoy-instrument/stolyarno-slesarnyi/512596/461x415/870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3714776" cy="334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50720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Коловорот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опиловки поверхностей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neo.svmspb.ru/media/neo_catalog/images/topex_06a2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4857784" cy="187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almetsnab.ru/upload/iblock/962/96246c15ba84dfaf66f89752f72d0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14620"/>
            <a:ext cx="4689562" cy="195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342900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Напильники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221455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Рашпил</a:t>
            </a:r>
            <a:endParaRPr lang="ru-RU" dirty="0"/>
          </a:p>
        </p:txBody>
      </p:sp>
      <p:pic>
        <p:nvPicPr>
          <p:cNvPr id="23558" name="Picture 6" descr="https://media2.24aul.ru/imgs/52de898ae1bf272ba48bbf5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53137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57884" y="55721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Надфиль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2910" y="285728"/>
            <a:ext cx="8151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Столярный верстак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4582" name="Picture 6" descr="http://woodguide.ru/wp-content/uploads/2017/01/7-2.jpg"/>
          <p:cNvPicPr>
            <a:picLocks noChangeAspect="1" noChangeArrowheads="1"/>
          </p:cNvPicPr>
          <p:nvPr/>
        </p:nvPicPr>
        <p:blipFill>
          <a:blip r:embed="rId2"/>
          <a:srcRect t="21265"/>
          <a:stretch>
            <a:fillRect/>
          </a:stretch>
        </p:blipFill>
        <p:spPr bwMode="auto">
          <a:xfrm>
            <a:off x="357158" y="1571612"/>
            <a:ext cx="6286544" cy="329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s://im0-tub-ru.yandex.net/i?id=dffb2b7b5e7a049a5b69871b3b1fb6fd&amp;n=33&amp;h=215&amp;w=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88119"/>
            <a:ext cx="3210057" cy="3027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00694" y="26431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(Тиски)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Кроссворд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52"/>
            <a:ext cx="5500726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5357818" y="0"/>
            <a:ext cx="3786182" cy="6495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20040"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1.Клин должен выступать над крышкой стола на высоту, меньшую, чем высота. </a:t>
            </a:r>
            <a:endParaRPr kumimoji="0" lang="ru-RU" sz="2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2.Как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называется изучаемая нами дисциплина? </a:t>
            </a:r>
          </a:p>
          <a:p>
            <a:pPr marL="320040"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3.Основание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верстака - это </a:t>
            </a:r>
          </a:p>
          <a:p>
            <a:pPr marL="320040"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4.Он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может быть режущим и измерительным. </a:t>
            </a:r>
          </a:p>
          <a:p>
            <a:pPr marL="320040"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5.Профессия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рабочего, занятого ручной обработкой древесины. </a:t>
            </a:r>
          </a:p>
          <a:p>
            <a:pPr marL="320040"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6.Служит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закрепления заготовок. </a:t>
            </a:r>
          </a:p>
          <a:p>
            <a:pPr marL="320040"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7.Деревянные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брусочки, пред назначенные для упора заготовок 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ghttools.ru.opt-images.1c-bitrix-cdn.ru/upload/iblock/28f/18507_24.jpg?148644425455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3024174" cy="218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n>
                  <a:solidFill>
                    <a:schemeClr val="accent1">
                      <a:alpha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 деревообрабатывающим инструментам относятся инструменты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Для распиловки</a:t>
            </a:r>
          </a:p>
          <a:p>
            <a:r>
              <a:rPr lang="ru-RU" dirty="0" smtClean="0"/>
              <a:t>Для рубки</a:t>
            </a:r>
          </a:p>
          <a:p>
            <a:r>
              <a:rPr lang="ru-RU" dirty="0" smtClean="0"/>
              <a:t> Для раскалывания древесины</a:t>
            </a:r>
          </a:p>
          <a:p>
            <a:r>
              <a:rPr lang="ru-RU" dirty="0" smtClean="0"/>
              <a:t>Строгальные</a:t>
            </a:r>
          </a:p>
          <a:p>
            <a:r>
              <a:rPr lang="ru-RU" dirty="0" smtClean="0"/>
              <a:t>Долбежные</a:t>
            </a:r>
          </a:p>
          <a:p>
            <a:r>
              <a:rPr lang="ru-RU" dirty="0" smtClean="0"/>
              <a:t>Сверлильные</a:t>
            </a:r>
            <a:endParaRPr lang="ru-RU" dirty="0"/>
          </a:p>
        </p:txBody>
      </p:sp>
      <p:pic>
        <p:nvPicPr>
          <p:cNvPr id="1026" name="Picture 2" descr="http://www.stroitelstvo-new.ru/drevesina/model/img/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857628"/>
            <a:ext cx="456374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les.novosibdom.ru/story/sverlo/sverlo_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000108"/>
            <a:ext cx="222437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распиловки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sv-tools.ru/img/stolyar/15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413738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iv.neotools.ru/upload/iblock/34c/foto_000019761.resiz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86124"/>
            <a:ext cx="5072098" cy="167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proxxon96.ru/sites/proxxon96.ru/files/imagecache/product_full/MBS_240-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8"/>
            <a:ext cx="3429024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14678" y="26431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Поперечная пила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464344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Продольная пила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Ленточная пила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распиловки</a:t>
            </a:r>
            <a:endParaRPr lang="ru-RU" dirty="0"/>
          </a:p>
        </p:txBody>
      </p:sp>
      <p:pic>
        <p:nvPicPr>
          <p:cNvPr id="16386" name="Picture 2" descr="http://mechanizator.by/i/catalog/97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8100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alfa-krep.ru/upload/iblock/695/6955e0237e2d6e4ecd454ceea4df34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256"/>
            <a:ext cx="4381531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s://avatars.mds.yandex.net/get-marketpic/249073/market_Th6E2CSN3ph0kcUHyVXOcQ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357298"/>
            <a:ext cx="418774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40005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Лобзиковая пила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50720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Ножовка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рубки и раскалывания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binimare.ru/imgs/ym/models/63/ff6f1b161b1eaf7d30797d14bcbb1c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786082" cy="208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15001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Топор</a:t>
            </a:r>
            <a:endParaRPr lang="ru-RU" dirty="0"/>
          </a:p>
        </p:txBody>
      </p:sp>
      <p:pic>
        <p:nvPicPr>
          <p:cNvPr id="17412" name="Picture 4" descr="https://media2.24aul.ru/imgs/56a482ae73fce821f4c40e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857760"/>
            <a:ext cx="6389688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72330" y="47148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Колун</a:t>
            </a:r>
            <a:endParaRPr lang="ru-RU" dirty="0"/>
          </a:p>
        </p:txBody>
      </p:sp>
      <p:pic>
        <p:nvPicPr>
          <p:cNvPr id="17414" name="Picture 6" descr="http://sharpknife.ru/wp-content/uploads/2012/11/%D0%A2%D0%BE%D0%BF%D0%BE%D1%80-%D0%9F%D0%BB%D0%BE%D1%82%D0%BD%D0%B8%D1%86%D0%BA%D0%B8%D0%B9-%D0%92%D0%B5%D1%80%D0%B5%D1%81%D0%BA%D1%83%D0%BD%D0%BE%D0%B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500174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строгания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s://48.img.avito.st/640x480/2371580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214710" cy="241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371475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Струг для снятия коры</a:t>
            </a:r>
            <a:endParaRPr lang="ru-RU" dirty="0"/>
          </a:p>
        </p:txBody>
      </p:sp>
      <p:pic>
        <p:nvPicPr>
          <p:cNvPr id="18436" name="Picture 4" descr="http://zubr68.ru/images/stories/virtuemart/product/08605-33_z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4786346" cy="210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28926" y="57150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Цикля</a:t>
            </a:r>
            <a:endParaRPr lang="ru-RU" dirty="0"/>
          </a:p>
        </p:txBody>
      </p:sp>
      <p:pic>
        <p:nvPicPr>
          <p:cNvPr id="18438" name="Picture 6" descr="https://www.icover.ru/upload/iblock/402/402dcdd7e1b6421f9b0dd0ac6b4773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071546"/>
            <a:ext cx="3743426" cy="276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://mywishlist.ru/pic/i/wish/orig/006/073/29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595666" cy="1797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215074" y="60722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Рубанок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olfn.victorschools.org/no.%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71546"/>
            <a:ext cx="5500726" cy="165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58259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строгания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http://monolith1.izrukvruki.ru/img/catalog/i2/d7/f8/2aaaddf27-1516x1050-632714903-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496"/>
            <a:ext cx="5363429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43636" y="15716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Фуганок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46434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Шпунтубель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67600" cy="571504"/>
          </a:xfrm>
        </p:spPr>
        <p:txBody>
          <a:bodyPr/>
          <a:lstStyle/>
          <a:p>
            <a:pPr algn="ctr"/>
            <a:r>
              <a:rPr lang="ru-RU" dirty="0" smtClean="0"/>
              <a:t>Долбежные инструменты</a:t>
            </a:r>
            <a:endParaRPr lang="ru-RU" dirty="0"/>
          </a:p>
        </p:txBody>
      </p:sp>
      <p:pic>
        <p:nvPicPr>
          <p:cNvPr id="20482" name="Picture 2" descr="http://snabgrad.ru/files/1410/%D0%A1%D1%82%D0%B0%D0%BC%D0%B5%D1%81%D0%BA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3947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zubr-shop.ru/published/publicdata/WWWZUBRSHOPRU/attachments/SC/products_pictures/stameska-doloto-Cr-V-zubr-Expert-18096-10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2"/>
            <a:ext cx="4381478" cy="328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86" y="407194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Стамеска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Долото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сверления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s://ds02.infourok.ru/uploads/ex/03dc/00019e03-85179541/img16.jpg"/>
          <p:cNvPicPr>
            <a:picLocks noChangeAspect="1" noChangeArrowheads="1"/>
          </p:cNvPicPr>
          <p:nvPr/>
        </p:nvPicPr>
        <p:blipFill>
          <a:blip r:embed="rId2"/>
          <a:srcRect l="5696" t="22785" r="5063" b="10127"/>
          <a:stretch>
            <a:fillRect/>
          </a:stretch>
        </p:blipFill>
        <p:spPr bwMode="auto">
          <a:xfrm>
            <a:off x="500034" y="1428736"/>
            <a:ext cx="7982186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284</TotalTime>
  <Words>116</Words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Инструменты для обработки древесины Учитель технологии: Халирахманова Г.Ф</vt:lpstr>
      <vt:lpstr>Слайд 2</vt:lpstr>
      <vt:lpstr>Инструменты для распиловки</vt:lpstr>
      <vt:lpstr>Инструменты для распиловки</vt:lpstr>
      <vt:lpstr>Инструменты для рубки и раскалывания</vt:lpstr>
      <vt:lpstr>Инструменты для строгания</vt:lpstr>
      <vt:lpstr>Инструменты для строгания</vt:lpstr>
      <vt:lpstr>Долбежные инструменты</vt:lpstr>
      <vt:lpstr>Инструменты для сверления</vt:lpstr>
      <vt:lpstr>Инструменты для сверления</vt:lpstr>
      <vt:lpstr>Инструменты для опиловки поверхностей 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для обработки древесины</dc:title>
  <dc:creator>ОСОШ 24 админ</dc:creator>
  <cp:lastModifiedBy>ОСОШ 24 админ</cp:lastModifiedBy>
  <cp:revision>24</cp:revision>
  <dcterms:created xsi:type="dcterms:W3CDTF">2017-09-06T07:30:32Z</dcterms:created>
  <dcterms:modified xsi:type="dcterms:W3CDTF">2017-09-11T07:53:34Z</dcterms:modified>
</cp:coreProperties>
</file>